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296" r:id="rId4"/>
    <p:sldId id="300" r:id="rId5"/>
    <p:sldId id="302" r:id="rId6"/>
    <p:sldId id="316" r:id="rId7"/>
    <p:sldId id="304" r:id="rId8"/>
    <p:sldId id="305" r:id="rId9"/>
    <p:sldId id="306" r:id="rId10"/>
    <p:sldId id="308" r:id="rId11"/>
    <p:sldId id="320" r:id="rId12"/>
    <p:sldId id="310" r:id="rId13"/>
    <p:sldId id="311" r:id="rId14"/>
    <p:sldId id="312" r:id="rId15"/>
    <p:sldId id="321" r:id="rId16"/>
    <p:sldId id="313" r:id="rId17"/>
    <p:sldId id="317" r:id="rId18"/>
    <p:sldId id="318" r:id="rId19"/>
    <p:sldId id="274" r:id="rId20"/>
  </p:sldIdLst>
  <p:sldSz cx="9144000" cy="6858000" type="screen4x3"/>
  <p:notesSz cx="6761163" cy="9942513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="" xmlns:p15="http://schemas.microsoft.com/office/powerpoint/2012/main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56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KNOWLEDGE REPRESENTATION</a:t>
            </a: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360804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 TIF01405;  MK : Artificial Intelegence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Script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frame,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pengalaman-pengalaman</a:t>
            </a:r>
            <a:r>
              <a:rPr lang="en-US" dirty="0"/>
              <a:t>. </a:t>
            </a:r>
            <a:r>
              <a:rPr lang="en-US" dirty="0" err="1"/>
              <a:t>Perbedaannya</a:t>
            </a:r>
            <a:r>
              <a:rPr lang="en-US" dirty="0"/>
              <a:t>, frame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script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script </a:t>
            </a:r>
            <a:r>
              <a:rPr lang="en-US" dirty="0" err="1"/>
              <a:t>menggunakan</a:t>
            </a:r>
            <a:r>
              <a:rPr lang="en-US" dirty="0"/>
              <a:t> slot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orang,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018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/>
              <a:t>script </a:t>
            </a:r>
            <a:r>
              <a:rPr lang="en-US" dirty="0" err="1"/>
              <a:t>meliputi</a:t>
            </a:r>
            <a:r>
              <a:rPr lang="en-US" dirty="0"/>
              <a:t> : </a:t>
            </a:r>
          </a:p>
          <a:p>
            <a:pPr marL="638175" lvl="1" indent="-457200"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/>
              <a:t>input,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script </a:t>
            </a:r>
            <a:endParaRPr lang="en-US" dirty="0" smtClean="0"/>
          </a:p>
          <a:p>
            <a:pPr marL="638175" lvl="1" indent="-457200">
              <a:buAutoNum type="arabicPeriod"/>
            </a:pPr>
            <a:r>
              <a:rPr lang="en-US" dirty="0" smtClean="0"/>
              <a:t>Track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script </a:t>
            </a:r>
            <a:endParaRPr lang="en-US" dirty="0" smtClean="0"/>
          </a:p>
          <a:p>
            <a:pPr marL="638175" lvl="1" indent="-457200">
              <a:buAutoNum type="arabicPeriod"/>
            </a:pPr>
            <a:r>
              <a:rPr lang="en-US" dirty="0" smtClean="0"/>
              <a:t>Prop</a:t>
            </a:r>
            <a:r>
              <a:rPr lang="en-US" dirty="0"/>
              <a:t>,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endParaRPr lang="en-US" dirty="0" smtClean="0"/>
          </a:p>
          <a:p>
            <a:pPr marL="638175" lvl="1" indent="-457200">
              <a:buAutoNum type="arabicPeriod"/>
            </a:pPr>
            <a:r>
              <a:rPr lang="en-US" dirty="0" smtClean="0"/>
              <a:t>Role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dimainkan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endParaRPr lang="en-US" dirty="0" smtClean="0"/>
          </a:p>
          <a:p>
            <a:pPr marL="638175" lvl="1" indent="-457200">
              <a:buAutoNum type="arabicPeriod"/>
            </a:pPr>
            <a:r>
              <a:rPr lang="en-US" dirty="0" smtClean="0"/>
              <a:t>Scene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yang </a:t>
            </a:r>
            <a:r>
              <a:rPr lang="en-US" dirty="0" err="1"/>
              <a:t>dimainkan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endParaRPr lang="en-US" dirty="0" smtClean="0"/>
          </a:p>
          <a:p>
            <a:pPr marL="638175" lvl="1" indent="-457200">
              <a:buAutoNum type="arabicPeriod"/>
            </a:pPr>
            <a:r>
              <a:rPr lang="en-US" dirty="0" err="1" smtClean="0"/>
              <a:t>Hasil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script </a:t>
            </a:r>
            <a:r>
              <a:rPr lang="en-US" dirty="0" err="1"/>
              <a:t>terjadi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241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Advantages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Script provides few ways that really natural to represent “some common information”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Script provides hierarchy 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Structure represent of another knowledge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046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Script’s ability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Can predicting events and answering question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Providing 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Providing scheme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930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komponen-komponen</a:t>
            </a:r>
            <a:r>
              <a:rPr lang="en-US" sz="2400" dirty="0"/>
              <a:t> :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/>
              <a:t>keadan</a:t>
            </a:r>
            <a:r>
              <a:rPr lang="en-US" sz="2400" dirty="0"/>
              <a:t>,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, </a:t>
            </a:r>
            <a:r>
              <a:rPr lang="en-US" sz="2400" dirty="0" err="1"/>
              <a:t>tujuan</a:t>
            </a:r>
            <a:r>
              <a:rPr lang="en-US" sz="2400" dirty="0"/>
              <a:t>,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,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mengarahkan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proses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mengendalikan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eksplorasi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873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(rule) yang </a:t>
            </a:r>
            <a:r>
              <a:rPr lang="en-US" sz="2400" dirty="0" err="1"/>
              <a:t>berupa</a:t>
            </a:r>
            <a:r>
              <a:rPr lang="en-US" sz="2400" dirty="0"/>
              <a:t> : </a:t>
            </a:r>
          </a:p>
          <a:p>
            <a:pPr marL="457200" indent="-457200">
              <a:buAutoNum type="arabicPeriod"/>
            </a:pPr>
            <a:r>
              <a:rPr lang="nb-NO" sz="2400" dirty="0" smtClean="0"/>
              <a:t>Antecedent</a:t>
            </a:r>
            <a:r>
              <a:rPr lang="nb-NO" sz="2400" dirty="0"/>
              <a:t>, yaitu bagian yang mengekspresikan situasi atau premis (pernyataan berawalan IF) </a:t>
            </a:r>
            <a:endParaRPr lang="nb-NO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Konsekuen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konklusi</a:t>
            </a:r>
            <a:r>
              <a:rPr lang="en-US" sz="2400" dirty="0"/>
              <a:t> yang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premis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(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berawalan</a:t>
            </a:r>
            <a:r>
              <a:rPr lang="en-US" sz="2400" dirty="0"/>
              <a:t> THEN)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043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 : </a:t>
            </a:r>
          </a:p>
          <a:p>
            <a:pPr marL="400050" lvl="1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spotting on leaf is so many</a:t>
            </a:r>
          </a:p>
          <a:p>
            <a:pPr marL="400050" lvl="1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tip of leaf is many</a:t>
            </a:r>
          </a:p>
          <a:p>
            <a:pPr marL="400050" lvl="1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bercak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puso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MK : TIF01405;  MK :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048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: </a:t>
            </a:r>
          </a:p>
          <a:p>
            <a:pPr marL="514350" indent="-514350">
              <a:buAutoNum type="arabicPeriod"/>
            </a:pPr>
            <a:r>
              <a:rPr lang="en-US" dirty="0" smtClean="0"/>
              <a:t>Forward </a:t>
            </a:r>
            <a:r>
              <a:rPr lang="en-US" dirty="0"/>
              <a:t>Reasoning (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) </a:t>
            </a:r>
            <a:r>
              <a:rPr lang="en-US" dirty="0" smtClean="0"/>
              <a:t>, </a:t>
            </a:r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mencocokkan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Backward </a:t>
            </a:r>
            <a:r>
              <a:rPr lang="en-US" dirty="0"/>
              <a:t>Reasoning (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/>
              <a:t>) </a:t>
            </a:r>
            <a:r>
              <a:rPr lang="en-US" dirty="0" smtClean="0"/>
              <a:t>,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hipotesa</a:t>
            </a:r>
            <a:r>
              <a:rPr lang="en-US" dirty="0"/>
              <a:t>,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dicocokkan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55887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backward </a:t>
            </a:r>
            <a:r>
              <a:rPr lang="en-US" dirty="0" err="1"/>
              <a:t>atau</a:t>
            </a:r>
            <a:r>
              <a:rPr lang="en-US" dirty="0"/>
              <a:t> forward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: </a:t>
            </a:r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forward.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backward </a:t>
            </a:r>
          </a:p>
          <a:p>
            <a:r>
              <a:rPr lang="en-US" dirty="0" smtClean="0"/>
              <a:t>rata-rata </a:t>
            </a:r>
            <a:r>
              <a:rPr lang="en-US" dirty="0" err="1"/>
              <a:t>jumlah</a:t>
            </a:r>
            <a:r>
              <a:rPr lang="en-US" dirty="0"/>
              <a:t> node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diraih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node.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yang </a:t>
            </a:r>
            <a:r>
              <a:rPr lang="en-US" dirty="0" err="1"/>
              <a:t>jumlah</a:t>
            </a:r>
            <a:r>
              <a:rPr lang="en-US" dirty="0"/>
              <a:t> node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cabangnya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menanyai</a:t>
            </a:r>
            <a:r>
              <a:rPr lang="en-US" dirty="0"/>
              <a:t> user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justifikasi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penalaran</a:t>
            </a:r>
            <a:r>
              <a:rPr lang="en-US" dirty="0"/>
              <a:t>?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alangkah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user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forward.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query,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backward.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66972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	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id-ID" sz="4000" b="1" dirty="0" smtClean="0">
                <a:sym typeface="Wingdings" panose="05000000000000000000" pitchFamily="2" charset="2"/>
              </a:rPr>
              <a:t> </a:t>
            </a:r>
            <a:r>
              <a:rPr lang="en-US" sz="4000" b="1" dirty="0" smtClean="0"/>
              <a:t>END</a:t>
            </a:r>
            <a:r>
              <a:rPr lang="id-ID" sz="4000" b="1" dirty="0" smtClean="0"/>
              <a:t> </a:t>
            </a:r>
            <a:r>
              <a:rPr lang="id-ID" sz="4000" b="1" dirty="0" smtClean="0">
                <a:sym typeface="Wingdings" panose="05000000000000000000" pitchFamily="2" charset="2"/>
              </a:rPr>
              <a:t>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</a:t>
            </a:r>
            <a:r>
              <a:rPr lang="en-US" smtClean="0"/>
              <a:t>KNOWLEDGE REPRESENTATION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mbria" pitchFamily="18" charset="0"/>
              </a:rPr>
              <a:t>Basis </a:t>
            </a:r>
            <a:r>
              <a:rPr lang="en-US" sz="2400" dirty="0" err="1">
                <a:latin typeface="Cambria" pitchFamily="18" charset="0"/>
              </a:rPr>
              <a:t>pengetahuan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kemampuan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untuk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melakukan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penalaran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merupakan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bagian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terpenting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dari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sistem</a:t>
            </a:r>
            <a:r>
              <a:rPr lang="en-US" sz="2400" dirty="0">
                <a:latin typeface="Cambria" pitchFamily="18" charset="0"/>
              </a:rPr>
              <a:t> yang </a:t>
            </a:r>
            <a:r>
              <a:rPr lang="en-US" sz="2400" dirty="0" err="1">
                <a:latin typeface="Cambria" pitchFamily="18" charset="0"/>
              </a:rPr>
              <a:t>menggunakan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kecerdasan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buatan</a:t>
            </a:r>
            <a:r>
              <a:rPr lang="en-US" sz="2400" dirty="0">
                <a:latin typeface="Cambria" pitchFamily="18" charset="0"/>
              </a:rPr>
              <a:t>. </a:t>
            </a:r>
            <a:endParaRPr lang="en-US" sz="24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961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REPRESENTATION TECHNICAL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Logic : Proposition Logic and Predicate Logic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 and Tree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Semantic Network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Script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System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509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paling </a:t>
            </a:r>
            <a:r>
              <a:rPr lang="en-US" sz="2400" dirty="0" err="1"/>
              <a:t>tua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Proses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inferensi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Input </a:t>
            </a:r>
            <a:r>
              <a:rPr lang="en-US" sz="2400" dirty="0" err="1"/>
              <a:t>dari</a:t>
            </a:r>
            <a:r>
              <a:rPr lang="en-US" sz="2400" dirty="0"/>
              <a:t> proses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premis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fakta-fakta</a:t>
            </a:r>
            <a:r>
              <a:rPr lang="en-US" sz="2400" dirty="0"/>
              <a:t> yang </a:t>
            </a:r>
            <a:r>
              <a:rPr lang="en-US" sz="2400" dirty="0" err="1"/>
              <a:t>diakui</a:t>
            </a:r>
            <a:r>
              <a:rPr lang="en-US" sz="2400" dirty="0"/>
              <a:t> </a:t>
            </a:r>
            <a:r>
              <a:rPr lang="en-US" sz="2400" dirty="0" err="1"/>
              <a:t>kebenarannya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inferensi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. 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924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AND TREE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List </a:t>
            </a:r>
            <a:r>
              <a:rPr lang="en-US" sz="2400" dirty="0" err="1"/>
              <a:t>dan</a:t>
            </a:r>
            <a:r>
              <a:rPr lang="en-US" sz="2400" dirty="0"/>
              <a:t> Tree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hirarki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. </a:t>
            </a:r>
          </a:p>
          <a:p>
            <a:r>
              <a:rPr lang="en-US" sz="2400" b="1" dirty="0"/>
              <a:t>LIST </a:t>
            </a:r>
            <a:endParaRPr lang="en-US" sz="2400" dirty="0"/>
          </a:p>
          <a:p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serangkaian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barang-barang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yang </a:t>
            </a:r>
            <a:r>
              <a:rPr lang="en-US" sz="2400" dirty="0" err="1"/>
              <a:t>berhubungan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(list) </a:t>
            </a:r>
            <a:r>
              <a:rPr lang="en-US" sz="2400" dirty="0" err="1"/>
              <a:t>nama</a:t>
            </a:r>
            <a:r>
              <a:rPr lang="en-US" sz="2400" dirty="0"/>
              <a:t> orang yang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kenal</a:t>
            </a:r>
            <a:r>
              <a:rPr lang="en-US" sz="2400" dirty="0"/>
              <a:t>, </a:t>
            </a:r>
            <a:r>
              <a:rPr lang="en-US" sz="2400" dirty="0" err="1"/>
              <a:t>barang-barang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dibeli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Serba</a:t>
            </a:r>
            <a:r>
              <a:rPr lang="en-US" sz="2400" dirty="0"/>
              <a:t> Ada,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dikerjakan</a:t>
            </a:r>
            <a:r>
              <a:rPr lang="en-US" sz="2400" dirty="0"/>
              <a:t> </a:t>
            </a:r>
            <a:r>
              <a:rPr lang="en-US" sz="2400" dirty="0" err="1"/>
              <a:t>minggu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produk-produk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katalog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</a:p>
          <a:p>
            <a:r>
              <a:rPr lang="en-US" sz="2400" dirty="0"/>
              <a:t>List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hirarki</a:t>
            </a:r>
            <a:r>
              <a:rPr lang="en-US" sz="2400" dirty="0"/>
              <a:t> </a:t>
            </a:r>
            <a:r>
              <a:rPr lang="en-US" sz="2400" dirty="0" err="1"/>
              <a:t>pegetahuan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, </a:t>
            </a:r>
            <a:r>
              <a:rPr lang="en-US" sz="2400" dirty="0" err="1"/>
              <a:t>dikategorikan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digabungkan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hubungannya</a:t>
            </a:r>
            <a:r>
              <a:rPr lang="en-US" sz="2400" dirty="0"/>
              <a:t>.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ditampilkan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lain.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946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AND TREE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POHON </a:t>
            </a:r>
            <a:endParaRPr lang="en-US" sz="2400" dirty="0"/>
          </a:p>
          <a:p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hirarki</a:t>
            </a:r>
            <a:r>
              <a:rPr lang="en-US" sz="2400" dirty="0"/>
              <a:t>.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list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hirarki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en-US" smtClean="0"/>
              <a:t>Kode MK : TIF01405;  MK : Artificial Intelegence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6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JARINGAN SEMANTIK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semantik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grafis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.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semantik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lingkaran-lingkaran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disini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. </a:t>
            </a:r>
            <a:r>
              <a:rPr lang="en-US" sz="2400" dirty="0" err="1"/>
              <a:t>Antara</a:t>
            </a:r>
            <a:r>
              <a:rPr lang="en-US" sz="2400" dirty="0"/>
              <a:t> 2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arc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.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semantik</a:t>
            </a:r>
            <a:r>
              <a:rPr lang="en-US" sz="2400" dirty="0"/>
              <a:t>. 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smtClean="0"/>
              <a:t>Kode MK : TIF01405;  MK : Artificial Inteligence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297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Base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Node-node (knot)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shape or circle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Arc (bow)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Arrow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en-US" smtClean="0"/>
              <a:t>Kode MK : TIF01405;  MK : Artificial Inteligence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48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Frame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sutau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peristiwa</a:t>
            </a:r>
            <a:r>
              <a:rPr lang="en-US" sz="2400" dirty="0"/>
              <a:t>, </a:t>
            </a:r>
            <a:r>
              <a:rPr lang="en-US" sz="2400" dirty="0" err="1"/>
              <a:t>lokasi</a:t>
            </a:r>
            <a:r>
              <a:rPr lang="en-US" sz="2400" dirty="0"/>
              <a:t>, </a:t>
            </a:r>
            <a:r>
              <a:rPr lang="en-US" sz="2400" dirty="0" err="1"/>
              <a:t>situasi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 Frame </a:t>
            </a:r>
            <a:r>
              <a:rPr lang="en-US" sz="2400" dirty="0" err="1"/>
              <a:t>memiliki</a:t>
            </a:r>
            <a:r>
              <a:rPr lang="en-US" sz="2400" dirty="0"/>
              <a:t> slot yang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rincian</a:t>
            </a:r>
            <a:r>
              <a:rPr lang="en-US" sz="2400" dirty="0"/>
              <a:t> (</a:t>
            </a:r>
            <a:r>
              <a:rPr lang="en-US" sz="2400" dirty="0" err="1"/>
              <a:t>atribut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. Frame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,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pengalaman-pengalaman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frame,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inferensi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, </a:t>
            </a:r>
            <a:r>
              <a:rPr lang="en-US" sz="2400" dirty="0" err="1"/>
              <a:t>peristiwa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frame </a:t>
            </a:r>
            <a:r>
              <a:rPr lang="en-US" sz="2400" dirty="0" err="1"/>
              <a:t>menyediakan</a:t>
            </a:r>
            <a:r>
              <a:rPr lang="en-US" sz="2400" dirty="0"/>
              <a:t> basis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ditarik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en-US" smtClean="0"/>
              <a:t>Kode MK : TIF01405;  MK : Artificial Inteligence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439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1063</Words>
  <Application>Microsoft Office PowerPoint</Application>
  <PresentationFormat>On-screen Show (4:3)</PresentationFormat>
  <Paragraphs>115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DEFINITION OF KNOWLEDGE REPRESENTATION</vt:lpstr>
      <vt:lpstr>KNOWLEDGE REPRESENTATION TECHNICAL</vt:lpstr>
      <vt:lpstr>LOGIKA</vt:lpstr>
      <vt:lpstr>LIST AND TREE</vt:lpstr>
      <vt:lpstr>LIST AND TREE</vt:lpstr>
      <vt:lpstr>JARINGAN SEMANTIK</vt:lpstr>
      <vt:lpstr>SEMANTIC NETWORK</vt:lpstr>
      <vt:lpstr>FRAME</vt:lpstr>
      <vt:lpstr>SCRIPT</vt:lpstr>
      <vt:lpstr>SCRIPT</vt:lpstr>
      <vt:lpstr>SCRIPT</vt:lpstr>
      <vt:lpstr>SCRIPT</vt:lpstr>
      <vt:lpstr>PRODUCTION SYSTEM</vt:lpstr>
      <vt:lpstr>PRODUCTION SYSTEM</vt:lpstr>
      <vt:lpstr>PRODUCTION SYSTEM</vt:lpstr>
      <vt:lpstr>PRODUCTION SYSTEM</vt:lpstr>
      <vt:lpstr>PRODUCTION SYSTEM</vt:lpstr>
      <vt:lpstr>PowerPoint Presentation</vt:lpstr>
    </vt:vector>
  </TitlesOfParts>
  <Company>IBI 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Yuli</cp:lastModifiedBy>
  <cp:revision>416</cp:revision>
  <cp:lastPrinted>2015-09-17T08:41:14Z</cp:lastPrinted>
  <dcterms:created xsi:type="dcterms:W3CDTF">2010-04-18T12:06:30Z</dcterms:created>
  <dcterms:modified xsi:type="dcterms:W3CDTF">2016-09-25T05:10:54Z</dcterms:modified>
</cp:coreProperties>
</file>